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27/3/2017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305754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ΒΑΣΙΚΟΙ ΚΑΝΟΝΕΣ ΥΓΙΕΙΝΗΣ ΣΕ ΠΑΙΔΙΑ ΣΧΟΛΙΚΗΣ ΗΛΙΚΙΑΣ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00860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ΦΙΛΙΠΠΟΠΟΥΛΟΥ ΧΑΡΑ</a:t>
            </a:r>
          </a:p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ΙΑΤΡΟΣ</a:t>
            </a: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ΑΜΠΕΛΩΝΑΣ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l-GR" smtClean="0">
                <a:solidFill>
                  <a:schemeClr val="bg2">
                    <a:lumMod val="50000"/>
                  </a:schemeClr>
                </a:solidFill>
              </a:rPr>
              <a:t>22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. 03 . 2017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2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6" cy="57150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- Καλό πλύσιμο τροφίμων και ειδικά αυτών που τρώγονται ωμά . </a:t>
            </a:r>
          </a:p>
          <a:p>
            <a:pPr>
              <a:buNone/>
            </a:pPr>
            <a:r>
              <a:rPr lang="el-GR" dirty="0" smtClean="0"/>
              <a:t>   - Καλό μαγείρεμα των τροφών. </a:t>
            </a:r>
          </a:p>
          <a:p>
            <a:pPr>
              <a:buNone/>
            </a:pPr>
            <a:r>
              <a:rPr lang="el-GR" dirty="0" smtClean="0"/>
              <a:t>   - Δεν καταναλώνουμε ύποπτα τρόφιμα και ποτά . </a:t>
            </a:r>
          </a:p>
          <a:p>
            <a:pPr>
              <a:buNone/>
            </a:pPr>
            <a:r>
              <a:rPr lang="el-GR" dirty="0" smtClean="0"/>
              <a:t>   - Δεν ερχόμαστε σε επαφή με μολυσμένα νερά . </a:t>
            </a:r>
          </a:p>
          <a:p>
            <a:pPr>
              <a:buNone/>
            </a:pPr>
            <a:r>
              <a:rPr lang="el-GR" dirty="0" smtClean="0"/>
              <a:t>   - Δεν ερχόμαστε σε επαφή με μολυσμένους ανθρώπους, ζώα και αντικείμενα .</a:t>
            </a:r>
            <a:endParaRPr lang="el-G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Χρησιμοποίησε υγρό αντιβακτηριδιακό χεριών</a:t>
            </a:r>
            <a:endParaRPr lang="el-GR" sz="2800" dirty="0"/>
          </a:p>
        </p:txBody>
      </p:sp>
      <p:pic>
        <p:nvPicPr>
          <p:cNvPr id="4" name="3 - Θέση περιεχομένου" descr="homemade-Shamp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82044"/>
            <a:ext cx="6548462" cy="349567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Μην βάζεις τα χέρια στα μάτια και το στόμα</a:t>
            </a:r>
            <a:endParaRPr lang="el-GR" sz="2800" dirty="0"/>
          </a:p>
        </p:txBody>
      </p:sp>
      <p:pic>
        <p:nvPicPr>
          <p:cNvPr id="4" name="3 - Θέση περιεχομένου" descr="baby-hand-in-mou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272" y="1935163"/>
            <a:ext cx="6579456" cy="4389437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Σκέπασε τη μύτη και το στόμα όταν βήχεις ή φταρνίζεσαι</a:t>
            </a:r>
            <a:endParaRPr lang="el-GR" sz="2800" dirty="0"/>
          </a:p>
        </p:txBody>
      </p:sp>
      <p:pic>
        <p:nvPicPr>
          <p:cNvPr id="4" name="3 - Θέση περιεχομένου" descr="xronios_bhx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286808" cy="42862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Μην μοιράζεσαι μπουκαλάκια νερού, φαγητό ή άλλα προσωπικά αντικείμενα</a:t>
            </a:r>
            <a:endParaRPr lang="el-GR" sz="2800" dirty="0"/>
          </a:p>
        </p:txBody>
      </p:sp>
      <p:pic>
        <p:nvPicPr>
          <p:cNvPr id="4" name="3 - Θέση περιεχομένου" descr="n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291556"/>
            <a:ext cx="6629400" cy="367665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Απόφυγε την κοντινή παρέα με παιδάκια που είναι άρρωστα</a:t>
            </a:r>
            <a:endParaRPr lang="el-GR" sz="2800" dirty="0"/>
          </a:p>
        </p:txBody>
      </p:sp>
      <p:pic>
        <p:nvPicPr>
          <p:cNvPr id="4" name="3 - Θέση περιεχομένου" descr="arrwsto-pai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935163"/>
            <a:ext cx="7143800" cy="4708547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Είναι πολύ σημαντικό το παιδί να </a:t>
            </a:r>
          </a:p>
          <a:p>
            <a:pPr>
              <a:buNone/>
            </a:pPr>
            <a:r>
              <a:rPr lang="el-GR" dirty="0" smtClean="0"/>
              <a:t>     - τρέφεται σωστά </a:t>
            </a:r>
          </a:p>
          <a:p>
            <a:pPr>
              <a:buNone/>
            </a:pPr>
            <a:r>
              <a:rPr lang="el-GR" dirty="0" smtClean="0"/>
              <a:t>     -  να κοιμάται επαρκώς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και τέλος : Να γίνονται όλα τα προβλεπόμενα εμβόλια. ! !</a:t>
            </a:r>
            <a:endParaRPr lang="el-G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washing_ha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429684" cy="5824559"/>
          </a:xfrm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Σας ευχαριστώ….</a:t>
            </a:r>
            <a:endParaRPr lang="el-G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PAIDIKA-BIBLI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35163"/>
            <a:ext cx="4857784" cy="4708547"/>
          </a:xfrm>
        </p:spPr>
      </p:pic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  </a:t>
            </a:r>
            <a:r>
              <a:rPr lang="en-US" dirty="0" smtClean="0"/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Μικροοργανισμοί</a:t>
            </a:r>
            <a:r>
              <a:rPr lang="el-GR" dirty="0" smtClean="0"/>
              <a:t> ή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μικρόβια</a:t>
            </a:r>
            <a:r>
              <a:rPr lang="el-GR" dirty="0" smtClean="0"/>
              <a:t> είναι όλοι εκείνοι οι οργανισμοί , από τους οποίους οι περισσότεροι είναι μονοκύτταροι , αόρατοι με γυμνό οφθαλμό και ορατοί μόνο με την βοήθεια </a:t>
            </a:r>
            <a:r>
              <a:rPr lang="el-GR" dirty="0" err="1" smtClean="0"/>
              <a:t>μικροσκοπείου</a:t>
            </a:r>
            <a:r>
              <a:rPr lang="el-GR" dirty="0" smtClean="0"/>
              <a:t> . </a:t>
            </a:r>
          </a:p>
          <a:p>
            <a:pPr>
              <a:buNone/>
            </a:pPr>
            <a:r>
              <a:rPr lang="el-GR" dirty="0" smtClean="0"/>
              <a:t>      Διαιρούνται σε 5 ομάδες :</a:t>
            </a:r>
          </a:p>
          <a:p>
            <a:pPr>
              <a:buNone/>
            </a:pPr>
            <a:r>
              <a:rPr lang="el-GR" dirty="0" smtClean="0"/>
              <a:t>     - Μύκητες</a:t>
            </a:r>
          </a:p>
          <a:p>
            <a:pPr>
              <a:buNone/>
            </a:pPr>
            <a:r>
              <a:rPr lang="el-GR" dirty="0" smtClean="0"/>
              <a:t>     - </a:t>
            </a:r>
            <a:r>
              <a:rPr lang="el-GR" dirty="0" err="1" smtClean="0"/>
              <a:t>Μικροφύκη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- Πρωτόζωα</a:t>
            </a:r>
          </a:p>
          <a:p>
            <a:pPr>
              <a:buNone/>
            </a:pPr>
            <a:r>
              <a:rPr lang="el-GR" dirty="0" smtClean="0"/>
              <a:t>     - Βακτήρια </a:t>
            </a:r>
          </a:p>
          <a:p>
            <a:pPr>
              <a:buNone/>
            </a:pPr>
            <a:r>
              <a:rPr lang="el-GR" dirty="0" smtClean="0"/>
              <a:t>     - Ιοί</a:t>
            </a:r>
          </a:p>
          <a:p>
            <a:pPr>
              <a:buNone/>
            </a:pPr>
            <a:r>
              <a:rPr lang="el-GR" dirty="0" smtClean="0"/>
              <a:t>    </a:t>
            </a:r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oi-enzyma-proviotika-612x382-1728x800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24214"/>
            <a:ext cx="8229600" cy="381133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oioi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  Υπάρχουν διάφοροι τρόποι μετάδοσης στον άνθρωπο των παθογόνων μικροοργανισμών και ακολούθως της παρασιτικής ασθένειας που προκαλούν . Αυτοί μπορεί να είναι με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άμεση</a:t>
            </a:r>
            <a:r>
              <a:rPr lang="el-GR" dirty="0" smtClean="0"/>
              <a:t> ή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έμμεση</a:t>
            </a:r>
            <a:r>
              <a:rPr lang="el-GR" dirty="0" smtClean="0"/>
              <a:t> επαφή . Οι κυριότεροι είναι οι εξής:</a:t>
            </a:r>
          </a:p>
          <a:p>
            <a:pPr>
              <a:buNone/>
            </a:pPr>
            <a:r>
              <a:rPr lang="el-GR" dirty="0" smtClean="0"/>
              <a:t>      </a:t>
            </a:r>
          </a:p>
          <a:p>
            <a:pPr>
              <a:buNone/>
            </a:pPr>
            <a:r>
              <a:rPr lang="el-GR" dirty="0" smtClean="0"/>
              <a:t>     -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Βρώση</a:t>
            </a:r>
            <a:r>
              <a:rPr lang="el-GR" dirty="0" smtClean="0"/>
              <a:t> παρασίτων ή ωαρίων Αυτών που αποβάλλονται με τα κόπρανα ανθρώπων ή ζώων σε χώμα ή νερό και μεταφέρονται με τα χέρια ή με έντομα (μηχανικοί φορείς) σε τρόφιμα .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   - Βρώση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θαλασσινών</a:t>
            </a:r>
            <a:r>
              <a:rPr lang="el-GR" dirty="0" smtClean="0"/>
              <a:t> ή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ιστών ζώων</a:t>
            </a:r>
            <a:r>
              <a:rPr lang="el-GR" dirty="0" smtClean="0"/>
              <a:t>, ή πόση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μολυσμένου νερού 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     - Μεταφορά μικροβίων με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έντομα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    - Είσοδο μικροβίων από το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δέρμα</a:t>
            </a:r>
            <a:r>
              <a:rPr lang="el-GR" dirty="0" smtClean="0"/>
              <a:t> ή από άλλους οδούς στον οργανισμό </a:t>
            </a:r>
          </a:p>
          <a:p>
            <a:pPr>
              <a:buNone/>
            </a:pPr>
            <a:r>
              <a:rPr lang="el-GR" dirty="0" smtClean="0"/>
              <a:t>     - Στενή επαφή με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μολυσμένο άνθρωπο</a:t>
            </a:r>
          </a:p>
          <a:p>
            <a:pPr>
              <a:buNone/>
            </a:pPr>
            <a:r>
              <a:rPr lang="el-GR" dirty="0" smtClean="0"/>
              <a:t>     - Κάθετη μετάδοση από την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μητέρα στο βρέφος</a:t>
            </a:r>
          </a:p>
          <a:p>
            <a:pPr>
              <a:buNone/>
            </a:pPr>
            <a:r>
              <a:rPr lang="el-GR" dirty="0" smtClean="0"/>
              <a:t>     - Μετάγγιση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αίματος</a:t>
            </a:r>
          </a:p>
          <a:p>
            <a:pPr>
              <a:buNone/>
            </a:pPr>
            <a:r>
              <a:rPr lang="el-GR" dirty="0" smtClean="0"/>
              <a:t>     - Χρήση αντικειμένων που χρησιμοποίησε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μολυσμένο άτομο 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Μολυσμένο</a:t>
            </a:r>
            <a:r>
              <a:rPr lang="el-GR" dirty="0" smtClean="0"/>
              <a:t> ονομάζεται οτιδήποτε έχει παθογόνα μικρόβια.</a:t>
            </a:r>
          </a:p>
          <a:p>
            <a:pPr>
              <a:buNone/>
            </a:pPr>
            <a:r>
              <a:rPr lang="el-GR" dirty="0" smtClean="0"/>
              <a:t>    Μολυσμένα μπορεί να είναι :</a:t>
            </a:r>
          </a:p>
          <a:p>
            <a:pPr>
              <a:buNone/>
            </a:pPr>
            <a:r>
              <a:rPr lang="el-GR" dirty="0" smtClean="0"/>
              <a:t>   - τρόφιμα</a:t>
            </a:r>
          </a:p>
          <a:p>
            <a:pPr>
              <a:buNone/>
            </a:pPr>
            <a:r>
              <a:rPr lang="el-GR" dirty="0" smtClean="0"/>
              <a:t>   - ποτά</a:t>
            </a:r>
          </a:p>
          <a:p>
            <a:pPr>
              <a:buNone/>
            </a:pPr>
            <a:r>
              <a:rPr lang="el-GR" dirty="0" smtClean="0"/>
              <a:t>   - αντικείμενα </a:t>
            </a:r>
          </a:p>
          <a:p>
            <a:pPr>
              <a:buNone/>
            </a:pPr>
            <a:r>
              <a:rPr lang="el-GR" dirty="0" smtClean="0"/>
              <a:t>   - ζώα </a:t>
            </a:r>
          </a:p>
          <a:p>
            <a:pPr>
              <a:buNone/>
            </a:pPr>
            <a:r>
              <a:rPr lang="el-GR" dirty="0" smtClean="0"/>
              <a:t>  - άνθρωποι κ . ο . κ.</a:t>
            </a:r>
            <a:endParaRPr lang="el-GR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</a:rPr>
              <a:t>ΠΡΟΦΥΛΑΞΗ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</a:rPr>
              <a:t>ΚΑΝΟΝΕΣ ΠΡΟΣΩΠΙΚΗΣ ΥΓΙΕΙΝΗΣ :</a:t>
            </a:r>
          </a:p>
          <a:p>
            <a:pPr>
              <a:buNone/>
            </a:pPr>
            <a:endParaRPr lang="el-GR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Πολύ καλό πλύσιμο χεριών , δέρματος , κεφαλής.</a:t>
            </a: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Χρήση ατομικών ειδών ( πετσέτες ,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χαρτομάντηλα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οδοντόβουρτσα , κ.α. )</a:t>
            </a:r>
          </a:p>
          <a:p>
            <a:pPr>
              <a:buNone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Καθαριότητα και συχνή απολύμανση σχολικών και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οικειακών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χώρων , κυρίως της κουζίνας και της τουαλέτας. 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germfarm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85795"/>
            <a:ext cx="6786610" cy="553880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409</Words>
  <PresentationFormat>Προβολή στην οθόνη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Ροή</vt:lpstr>
      <vt:lpstr>ΒΑΣΙΚΟΙ ΚΑΝΟΝΕΣ ΥΓΙΕΙΝΗΣ ΣΕ ΠΑΙΔΙΑ ΣΧΟΛΙΚΗΣ ΗΛΙΚΙΑΣ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ΠΡΟΦΥΛΑΞΗ</vt:lpstr>
      <vt:lpstr>Διαφάνεια 9</vt:lpstr>
      <vt:lpstr>Διαφάνεια 10</vt:lpstr>
      <vt:lpstr>Διαφάνεια 11</vt:lpstr>
      <vt:lpstr>Χρησιμοποίησε υγρό αντιβακτηριδιακό χεριών</vt:lpstr>
      <vt:lpstr>Μην βάζεις τα χέρια στα μάτια και το στόμα</vt:lpstr>
      <vt:lpstr>Σκέπασε τη μύτη και το στόμα όταν βήχεις ή φταρνίζεσαι</vt:lpstr>
      <vt:lpstr>Μην μοιράζεσαι μπουκαλάκια νερού, φαγητό ή άλλα προσωπικά αντικείμενα</vt:lpstr>
      <vt:lpstr>Απόφυγε την κοντινή παρέα με παιδάκια που είναι άρρωστα</vt:lpstr>
      <vt:lpstr>Διαφάνεια 17</vt:lpstr>
      <vt:lpstr>Διαφάνεια 18</vt:lpstr>
      <vt:lpstr>Σας ευχαριστώ….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ΒΑΣΙΚΟΙ ΚΑΝΟΝΕΣ ΥΓΕΙΙΝΗΣ ΣΕ ΠΑΙΔΙΑ ΣΧΟΛΙΚΗΣ ΗΛΙΚΙΑΣ</dc:title>
  <dc:creator>user1</dc:creator>
  <cp:lastModifiedBy>giannis</cp:lastModifiedBy>
  <cp:revision>18</cp:revision>
  <dcterms:created xsi:type="dcterms:W3CDTF">2017-03-20T18:29:53Z</dcterms:created>
  <dcterms:modified xsi:type="dcterms:W3CDTF">2017-03-27T07:12:02Z</dcterms:modified>
</cp:coreProperties>
</file>